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VITÓRIA FINAL DA IGREJA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VITÓRIA FINAL DA IGREJA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ABC1A4E-8670-41DD-A7AC-59C02DB68E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Milhares de milhares </a:t>
            </a:r>
          </a:p>
          <a:p>
            <a:r>
              <a:rPr lang="pt-BR" dirty="0"/>
              <a:t>De crentes em Jesus, </a:t>
            </a:r>
          </a:p>
          <a:p>
            <a:r>
              <a:rPr lang="pt-BR" dirty="0"/>
              <a:t>Com vestiduras brancas, </a:t>
            </a:r>
          </a:p>
          <a:p>
            <a:r>
              <a:rPr lang="pt-BR" dirty="0"/>
              <a:t>Irão brilhar na luz, </a:t>
            </a:r>
          </a:p>
        </p:txBody>
      </p:sp>
    </p:spTree>
    <p:extLst>
      <p:ext uri="{BB962C8B-B14F-4D97-AF65-F5344CB8AC3E}">
        <p14:creationId xmlns:p14="http://schemas.microsoft.com/office/powerpoint/2010/main" val="4038941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VITÓRIA FINAL DA IGREJA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001F92CD-04F0-4CFB-85DD-3A6C3FE38A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Ganhando, na peleja,</a:t>
            </a:r>
          </a:p>
          <a:p>
            <a:r>
              <a:rPr lang="pt-BR" dirty="0"/>
              <a:t>Vitória contra o mal, </a:t>
            </a:r>
          </a:p>
          <a:p>
            <a:r>
              <a:rPr lang="pt-BR" dirty="0"/>
              <a:t>Com Cristo conquistando </a:t>
            </a:r>
          </a:p>
          <a:p>
            <a:r>
              <a:rPr lang="pt-BR" dirty="0"/>
              <a:t>O prêmio triunfal.</a:t>
            </a:r>
          </a:p>
        </p:txBody>
      </p:sp>
    </p:spTree>
    <p:extLst>
      <p:ext uri="{BB962C8B-B14F-4D97-AF65-F5344CB8AC3E}">
        <p14:creationId xmlns:p14="http://schemas.microsoft.com/office/powerpoint/2010/main" val="2681853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VITÓRIA FINAL DA IGREJA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A701AC1-4DCC-44AF-966F-3C0872A7B5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Que júbilo estupendo </a:t>
            </a:r>
          </a:p>
          <a:p>
            <a:r>
              <a:rPr lang="pt-BR" dirty="0"/>
              <a:t>Ressoa em todo o Céu! </a:t>
            </a:r>
          </a:p>
          <a:p>
            <a:r>
              <a:rPr lang="pt-BR" dirty="0"/>
              <a:t>Milhares são as vozes </a:t>
            </a:r>
          </a:p>
          <a:p>
            <a:r>
              <a:rPr lang="pt-BR" dirty="0"/>
              <a:t>Clamando além do véu. </a:t>
            </a:r>
          </a:p>
        </p:txBody>
      </p:sp>
    </p:spTree>
    <p:extLst>
      <p:ext uri="{BB962C8B-B14F-4D97-AF65-F5344CB8AC3E}">
        <p14:creationId xmlns:p14="http://schemas.microsoft.com/office/powerpoint/2010/main" val="2243206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VITÓRIA FINAL DA IGREJA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926C8CE-0DBC-4EC1-B589-F533109EB0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Já vem o grande dia, </a:t>
            </a:r>
          </a:p>
          <a:p>
            <a:r>
              <a:rPr lang="pt-BR" dirty="0"/>
              <a:t>Final restauração, </a:t>
            </a:r>
          </a:p>
          <a:p>
            <a:r>
              <a:rPr lang="pt-BR" dirty="0"/>
              <a:t>Com ânsia desejada </a:t>
            </a:r>
          </a:p>
          <a:p>
            <a:r>
              <a:rPr lang="pt-BR" dirty="0"/>
              <a:t>Por toda a Criação!</a:t>
            </a:r>
          </a:p>
        </p:txBody>
      </p:sp>
    </p:spTree>
    <p:extLst>
      <p:ext uri="{BB962C8B-B14F-4D97-AF65-F5344CB8AC3E}">
        <p14:creationId xmlns:p14="http://schemas.microsoft.com/office/powerpoint/2010/main" val="1538333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VITÓRIA FINAL DA IGREJA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B2FBB51D-4446-4796-A0D4-4F59C32E21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Apressa o dia alegre, </a:t>
            </a:r>
          </a:p>
          <a:p>
            <a:r>
              <a:rPr lang="pt-BR" dirty="0"/>
              <a:t>Completa os Teus fiéis; </a:t>
            </a:r>
          </a:p>
          <a:p>
            <a:r>
              <a:rPr lang="pt-BR" dirty="0"/>
              <a:t>E, então, nas nuvens desce, </a:t>
            </a:r>
          </a:p>
          <a:p>
            <a:r>
              <a:rPr lang="pt-BR" dirty="0"/>
              <a:t>Bendito Rei dos reis! </a:t>
            </a:r>
          </a:p>
        </p:txBody>
      </p:sp>
    </p:spTree>
    <p:extLst>
      <p:ext uri="{BB962C8B-B14F-4D97-AF65-F5344CB8AC3E}">
        <p14:creationId xmlns:p14="http://schemas.microsoft.com/office/powerpoint/2010/main" val="347458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VITÓRIA FINAL DA IGREJA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396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EDBA1A8-B1D9-43CF-84F2-9AE6025A7D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Ti nós esperamos, </a:t>
            </a:r>
          </a:p>
          <a:p>
            <a:r>
              <a:rPr lang="pt-BR" dirty="0"/>
              <a:t>Ó santo Salvador. </a:t>
            </a:r>
          </a:p>
          <a:p>
            <a:r>
              <a:rPr lang="pt-BR" dirty="0"/>
              <a:t>Sim, vem com majestade, </a:t>
            </a:r>
          </a:p>
          <a:p>
            <a:r>
              <a:rPr lang="pt-BR" dirty="0"/>
              <a:t>Jesus, o bom Senhor!</a:t>
            </a:r>
          </a:p>
        </p:txBody>
      </p:sp>
    </p:spTree>
    <p:extLst>
      <p:ext uri="{BB962C8B-B14F-4D97-AF65-F5344CB8AC3E}">
        <p14:creationId xmlns:p14="http://schemas.microsoft.com/office/powerpoint/2010/main" val="23389870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97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VITÓRIA FINAL DA IGREJA</vt:lpstr>
      <vt:lpstr>VITÓRIA FINAL DA IGREJA</vt:lpstr>
      <vt:lpstr>VITÓRIA FINAL DA IGREJA</vt:lpstr>
      <vt:lpstr>VITÓRIA FINAL DA IGREJA</vt:lpstr>
      <vt:lpstr>VITÓRIA FINAL DA IGREJA</vt:lpstr>
      <vt:lpstr>VITÓRIA FINAL DA IGREJA</vt:lpstr>
      <vt:lpstr>VITÓRIA FINAL DA IGREJA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2019-06-12T22:46:15Z</dcterms:modified>
</cp:coreProperties>
</file>

<file path=docProps/thumbnail.jpeg>
</file>